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  <p:sldMasterId id="2147483680" r:id="rId4"/>
  </p:sldMasterIdLst>
  <p:notesMasterIdLst>
    <p:notesMasterId r:id="rId25"/>
  </p:notesMasterIdLst>
  <p:sldIdLst>
    <p:sldId id="256" r:id="rId5"/>
    <p:sldId id="260" r:id="rId6"/>
    <p:sldId id="263" r:id="rId7"/>
    <p:sldId id="262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9F399-6953-48EB-9A0F-8C32523A6616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6223-A0A2-4843-ACB5-3036C1536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64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6223-A0A2-4843-ACB5-3036C15364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Nature background with map earth and grass vector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2" descr="107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2708920"/>
            <a:ext cx="3940813" cy="3791062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 userDrawn="1"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9" name="Рисунок 8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" descr="http://img-fotki.yandex.ru/get/4123/16969765.115/0_70af4_e8b6a294_M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012160" y="3861048"/>
            <a:ext cx="2857500" cy="27622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0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73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2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83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2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7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2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91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12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6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Nature background with map earth and grass vector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grpSp>
        <p:nvGrpSpPr>
          <p:cNvPr id="9" name="Группа 8"/>
          <p:cNvGrpSpPr/>
          <p:nvPr userDrawn="1"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10" name="Рисунок 9" descr="http://i039.radikal.ru/0805/93/f7dd229a95fb.png"/>
            <p:cNvPicPr/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Скругленный прямоугольник 5"/>
          <p:cNvSpPr/>
          <p:nvPr userDrawn="1"/>
        </p:nvSpPr>
        <p:spPr>
          <a:xfrm>
            <a:off x="179512" y="188640"/>
            <a:ext cx="8784976" cy="648072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1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4725144"/>
            <a:ext cx="2016224" cy="19396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99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2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8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9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51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6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1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0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8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0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91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10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63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11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84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93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4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7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9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8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4ADB-ACF4-45B5-BF70-452E40273B8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5"/>
          <a:stretch/>
        </p:blipFill>
        <p:spPr>
          <a:xfrm>
            <a:off x="0" y="5433236"/>
            <a:ext cx="9144000" cy="1424763"/>
          </a:xfrm>
          <a:prstGeom prst="rect">
            <a:avLst/>
          </a:prstGeom>
        </p:spPr>
      </p:pic>
      <p:sp>
        <p:nvSpPr>
          <p:cNvPr id="49" name="Rectangle 48"/>
          <p:cNvSpPr/>
          <p:nvPr userDrawn="1"/>
        </p:nvSpPr>
        <p:spPr>
          <a:xfrm rot="10800000">
            <a:off x="0" y="5433236"/>
            <a:ext cx="9144000" cy="9044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5"/>
          <a:stretch/>
        </p:blipFill>
        <p:spPr>
          <a:xfrm>
            <a:off x="0" y="0"/>
            <a:ext cx="9144000" cy="128725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0" y="382772"/>
            <a:ext cx="9144000" cy="9044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6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7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083" y="0"/>
            <a:ext cx="8932119" cy="182763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Экологический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проект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«По заповедным тропинкам Города птиц…»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56" y="5445224"/>
            <a:ext cx="4752528" cy="1752600"/>
          </a:xfrm>
        </p:spPr>
        <p:txBody>
          <a:bodyPr>
            <a:normAutofit/>
          </a:bodyPr>
          <a:lstStyle/>
          <a:p>
            <a:pPr algn="l">
              <a:buNone/>
              <a:defRPr/>
            </a:pPr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Автор</a:t>
            </a: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ы</a:t>
            </a:r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: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учащиеся СШ №24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г. Минска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algn="l">
              <a:buNone/>
              <a:defRPr/>
            </a:pP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Барташевич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А.В.,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Жовнер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М.И., Ильиных К.С.,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Петрукович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А.С.,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Руденя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Ю.Д., Шарапа В.А.</a:t>
            </a:r>
          </a:p>
          <a:p>
            <a:pPr algn="l">
              <a:buNone/>
              <a:defRPr/>
            </a:pPr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Руководитель: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Боровик С.С., учитель физики СШ №24</a:t>
            </a:r>
          </a:p>
          <a:p>
            <a:pPr algn="ctr">
              <a:buNone/>
              <a:defRPr/>
            </a:pP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869890" cy="488970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пришли на акции не только для нужной природы и людям уборки, но и за вдохновением, для зарядки энергией солнца и природных красок, для фотосессии в уникальных естественных фотозонах, услышать птиц и для знакомства с удивительным уголком природы в пределах Минска. Ведь многие жители Ленинского района живут и не знают, что у нас «под боком» есть такие же пойменные болотца, как в Березинском заповеднике. Только в Березинский ехать далеко, а Серебряный Лог лежит в пределах малой родины.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16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19813" cy="998742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Делая полезное дело, мы одновременно слушали и удивлялись лягушачьим «трелям», которые всякий раз становились все громче при нашем приближении к ним.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4659773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9642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336" y="908720"/>
            <a:ext cx="8552144" cy="998742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поразило обилие деликатесов - виноградных улиток, из-за которых мы сделали вывод, что правильнее по парку идти медленно, чтобы не раздавить, так как на нашем пути было много раздавленных! Мы даже подумали, что улитки и на дерево заползли из-за страха быть раздавленными прохожими. Одна улитка, закупорила свой домик «дверью» и спряталась от нас…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4896544" cy="338437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88843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094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182211" cy="9987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Была у нас и находка по пути следования! Мы порадовались взошедшему невдалеке от ворот Города птиц огурцу (потом огурцы были встречены ещё не раз).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26469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69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68951" cy="99874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Участвуя в акциях, мы ближе открыли для себя уголок дикой природы в центре нашего города, где находятся уникальные водно-болотные угодья. Мы увидели и услышали настоящее болото: затянутое ряской, где в кустах у воды вьют гнезда и поют соловьи, а над водой вяжут гнёзда-варежки ремезы. 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b="1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5904656" cy="4104456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52936"/>
            <a:ext cx="3240359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70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3208"/>
            <a:ext cx="8263829" cy="998742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любовались утками, слушали скворцов, разглядывали гнезда.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1950"/>
            <a:ext cx="5040560" cy="334717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31" y="1532665"/>
            <a:ext cx="3600400" cy="26642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4653136"/>
            <a:ext cx="828092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гордимся тем, что внесли свой вклад в поддержание устойчивости водно-болотной экосистемы в пределах города. Сколько радости мы получили, общаясь с природой во время акций!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06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280920" cy="511256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проведенной акции мы определили, что большую часть мусора составляют предметы из пластмассы (70%), на втором месте - стеклянные и жестяные предметы (25%), на третьем месте - деревянные и бумажные (5%).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наш взгляд, главной причиной засорения окружающей среды в зоне отдыха «Города птиц» является отсутствие контейнеров для мусора, а также низкий уровень культуры отдыхающих. Чисто не в том городе, где убирают, а в том, где не сорят. И если сегодняшним школьникам это объяснить, то, может быть, когда они вырастут, экологическая ситуация в стране и в нашем городе наладится.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961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352928" cy="561662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предлагаем следующие пути решения мусорного загрязнения Города птиц: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установить контейнеры под мусор и организовать регулярный его вывоз. Выбор оптимального места для полигона по утилизации бытовых отходов (контейнеры для разделения мусора должны находиться не в водоносной зоне);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продолжить ликвидацию мусора на несанкционированных свалках в пределах зоны отдыха и его окрестностях (силами волонтёров при проведении акций по очистке территории зоны отдыха);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установить штрафы за нарушения предусмотренных правил для отдыхающих;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вывесить плакаты с природоохранной темой в местах возможного появления свалок (силами школьников);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уделить особое внимание вопросу рециркуляции (повторного использования) отходов.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565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69890" cy="4889709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еще мы поняли, как важно для человека общение с природой. Оно не только доставляет радость и удовольствие, но и может вылечить.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проведения акции нас заинтересовал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бердвотчинг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(англ. b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ird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«птица»,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«смотреть») – наблюдение за птицами. «Город птиц» может стать познавательной площадкой для любителей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бердвотчинга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г. Минске.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60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7869890" cy="4889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Орнитотерапия</a:t>
            </a:r>
            <a:r>
              <a:rPr lang="ru-RU" sz="4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оздоровление при помощи птичьих голосов.</a:t>
            </a:r>
            <a:endParaRPr lang="ru-RU" sz="4400" dirty="0"/>
          </a:p>
        </p:txBody>
      </p:sp>
      <p:pic>
        <p:nvPicPr>
          <p:cNvPr id="17410" name="Picture 2" descr="ÐÐ°ÑÑÐ¸Ð½ÐºÐ¸ Ð¿Ð¾ Ð·Ð°Ð¿ÑÐ¾ÑÑ Ð¾ÑÐ½Ð¸ÑÐ¾ÑÐµÑÐ°Ð¿Ð¸Ñ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8"/>
            <a:ext cx="9495231" cy="68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8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78497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исследования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обусловлена проблемой существования бытовых отходов и их негативным влиянием на окружающую среду.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2780928"/>
            <a:ext cx="6624736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610" indent="-234061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 бы человечеству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понять,</a:t>
            </a:r>
          </a:p>
          <a:p>
            <a:pPr marL="2340610" indent="-234061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Богатства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Природы собирая,</a:t>
            </a:r>
          </a:p>
          <a:p>
            <a:pPr marL="2340610" indent="-234061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Землю нужно тоже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охранять.</a:t>
            </a:r>
          </a:p>
          <a:p>
            <a:pPr marL="2340610" indent="-234061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мы, такая же – живая!    </a:t>
            </a:r>
            <a:endParaRPr lang="ru-RU" sz="32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80920" cy="4889709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нергия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птичьего пения, воплотившая в себе гимн красоте и гармонии Природы, содержит позитивный потенциал воздействия на человека. Ведь если в душе, психике, во всём организме воцарилась гармония — это и есть подлинное здоровье;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кологическая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тропа «Серебряный Лог» в Городе птиц - уникальное место для восстановления здоровья!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8436" name="Picture 4" descr="ÐÐ°ÑÑÐ¸Ð½ÐºÐ¸ Ð¿Ð¾ Ð·Ð°Ð¿ÑÐ¾ÑÑ Ð³Ð¾ÑÐ¾Ð´ Ð¿ÑÐ¸Ñ ÑÐµÑÐµÐ±ÑÑÐ½ÐºÐ° ÐºÐ°ÑÑÐ¸Ð½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39512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1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687" y="754365"/>
            <a:ext cx="7732342" cy="99874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/>
              <a:t>     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улучшить состояние окружающей среды малой родины, популяризировать «Город птиц» среди населения в качестве средства не только для отдыха, но и для улучшения здоровья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325453" y="2810132"/>
            <a:ext cx="9653588" cy="555625"/>
            <a:chOff x="1248" y="2030"/>
            <a:chExt cx="6081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55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изучить влияние природы на улучшение здоровья </a:t>
              </a:r>
              <a:r>
                <a:rPr lang="ru-RU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человека;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249253" y="4014842"/>
            <a:ext cx="7451726" cy="555625"/>
            <a:chOff x="1248" y="2640"/>
            <a:chExt cx="4694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26" y="2672"/>
              <a:ext cx="42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5000"/>
                </a:lnSpc>
                <a:spcAft>
                  <a:spcPts val="0"/>
                </a:spcAf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показать влияние бытового мусора на окружающую среду; 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325453" y="5287815"/>
            <a:ext cx="7359650" cy="822325"/>
            <a:chOff x="1248" y="3230"/>
            <a:chExt cx="4636" cy="518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20" y="3302"/>
              <a:ext cx="416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разработать практические рекомендации </a:t>
              </a:r>
              <a:endPara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решению проблем экологического засорения </a:t>
              </a:r>
              <a:r>
                <a:rPr lang="ru-RU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природы.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3246699" y="2214839"/>
            <a:ext cx="7732342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/>
              <a:t>     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7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3871" y="2924944"/>
            <a:ext cx="8310129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исследования: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отдыха «Город птиц» микрорайона Серебрянка г. Минска.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исследования: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влияние природы на улучшение здоровья человека;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влияние бытового мусора на окружающую среду.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³Ð¾ÑÐ¾Ð´ Ð¿ÑÐ¸Ñ ÑÐµÑÐµÐ±ÑÑÐ½ÐºÐ° ÐºÐ°ÑÑÐ¸Ð½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1" y="299065"/>
            <a:ext cx="2904257" cy="217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³Ð¾ÑÐ¾Ð´ Ð¿ÑÐ¸Ñ ÑÐµÑÐµÐ±ÑÑÐ½ÐºÐ° ÐºÐ°ÑÑÐ¸Ð½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66592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74074"/>
            <a:ext cx="8640960" cy="998742"/>
          </a:xfrm>
        </p:spPr>
        <p:txBody>
          <a:bodyPr>
            <a:normAutofit fontScale="90000"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увеличение количества мусора может привести к отрицательному влиянию на окружающую природу зоны отдыха, а значит негативно отразится на здоровье отдыхающих.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86" t="2175" r="-35386" b="-2175"/>
          <a:stretch/>
        </p:blipFill>
        <p:spPr>
          <a:xfrm>
            <a:off x="1115616" y="1484784"/>
            <a:ext cx="10265737" cy="52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1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0" y="678519"/>
            <a:ext cx="8928992" cy="998742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первом этапе исследования проблемы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нам было дано задание собрать как можно больше информации о мусорных свалках, их вредном воздействии на среду обитания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живого. И вот что мы узнали…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55702" y="2689718"/>
            <a:ext cx="5105400" cy="555625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10528" y="3863563"/>
            <a:ext cx="5105400" cy="555625"/>
            <a:chOff x="1248" y="2640"/>
            <a:chExt cx="3216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785335" y="4869160"/>
            <a:ext cx="6088069" cy="555625"/>
            <a:chOff x="1248" y="3230"/>
            <a:chExt cx="3835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36" y="3244"/>
              <a:ext cx="334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мусор отравляет землю, воду и воздух.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prstClr val="black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560036" y="2350046"/>
            <a:ext cx="741490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мусор не уничтожать, то через 10–15 лет он покроет нашу планету слоем толщиной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м;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3326" y="3617168"/>
            <a:ext cx="6879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 пагубного влияния мусора безвозвратно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гибнут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тысячи живых организмов;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941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940" y="313897"/>
            <a:ext cx="8352928" cy="9987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Мы пришли к выводу, что практическое решение проблемы с нашей стороны- это прежде всего участие в акциях по сбору мусора в зоне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отдыха «Серебряный лог»!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28" y="1772816"/>
            <a:ext cx="6768752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134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м» и «Чистый берег»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5909"/>
            <a:ext cx="4464496" cy="34563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4147170" cy="294836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43" y="4354280"/>
            <a:ext cx="3005455" cy="2249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00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99874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Мы старались заглянуть под каждый куст, вытащить каждую стеклянную бутылку, запрятанную с глаз долой разжигателями костров (в запрещённом для этого месте!).</a:t>
            </a: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0" r="2597" b="1681"/>
          <a:stretch/>
        </p:blipFill>
        <p:spPr bwMode="auto">
          <a:xfrm>
            <a:off x="2627784" y="1392652"/>
            <a:ext cx="6192688" cy="3549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070" y="3789040"/>
            <a:ext cx="3901778" cy="28592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8472" y="5085184"/>
            <a:ext cx="4572000" cy="7346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Кострища стали чистыми, но лучше, чтобы их здесь не было вообще!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10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982</Words>
  <Application>Microsoft Office PowerPoint</Application>
  <PresentationFormat>Экран (4:3)</PresentationFormat>
  <Paragraphs>58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Тема Office</vt:lpstr>
      <vt:lpstr>Office Theme</vt:lpstr>
      <vt:lpstr>1_Office Theme</vt:lpstr>
      <vt:lpstr>2_Office Theme</vt:lpstr>
      <vt:lpstr>Экологический проект  «По заповедным тропинкам Города птиц…»</vt:lpstr>
      <vt:lpstr>Презентация PowerPoint</vt:lpstr>
      <vt:lpstr>      Цель: улучшить состояние окружающей среды малой родины, популяризировать «Город птиц» среди населения в качестве средства не только для отдыха, но и для улучшения здоровья. </vt:lpstr>
      <vt:lpstr>Презентация PowerPoint</vt:lpstr>
      <vt:lpstr>Проблема: увеличение количества мусора может привести к отрицательному влиянию на окружающую природу зоны отдыха, а значит негативно отразится на здоровье отдыхающих.   </vt:lpstr>
      <vt:lpstr>На первом этапе исследования проблемы нам было дано задание собрать как можно больше информации о мусорных свалках, их вредном воздействии на среду обитания всего живого. И вот что мы узнали…</vt:lpstr>
      <vt:lpstr>Мы пришли к выводу, что практическое решение проблемы с нашей стороны- это прежде всего участие в акциях по сбору мусора в зоне отдыха «Серебряный лог»!</vt:lpstr>
      <vt:lpstr>Акции «Зробiм» и «Чистый берег»</vt:lpstr>
      <vt:lpstr>Мы старались заглянуть под каждый куст, вытащить каждую стеклянную бутылку, запрятанную с глаз долой разжигателями костров (в запрещённом для этого месте!).</vt:lpstr>
      <vt:lpstr>Презентация PowerPoint</vt:lpstr>
      <vt:lpstr>Делая полезное дело, мы одновременно слушали и удивлялись лягушачьим «трелям», которые всякий раз становились все громче при нашем приближении к ним. </vt:lpstr>
      <vt:lpstr>Очень поразило обилие деликатесов - виноградных улиток, из-за которых мы сделали вывод, что правильнее по парку идти медленно, чтобы не раздавить, так как на нашем пути было много раздавленных! Мы даже подумали, что улитки и на дерево заползли из-за страха быть раздавленными прохожими. Одна улитка, закупорила свой домик «дверью» и спряталась от нас… </vt:lpstr>
      <vt:lpstr>Была у нас и находка по пути следования! Мы порадовались взошедшему невдалеке от ворот Города птиц огурцу (потом огурцы были встречены ещё не раз).</vt:lpstr>
      <vt:lpstr>Участвуя в акциях, мы ближе открыли для себя уголок дикой природы в центре нашего города, где находятся уникальные водно-болотные угодья. Мы увидели и услышали настоящее болото: затянутое ряской, где в кустах у воды вьют гнезда и поют соловьи, а над водой вяжут гнёзда-варежки ремезы.  </vt:lpstr>
      <vt:lpstr>Мы любовались утками, слушали скворцов, разглядывали гнезда.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admin</cp:lastModifiedBy>
  <cp:revision>22</cp:revision>
  <dcterms:created xsi:type="dcterms:W3CDTF">2014-08-12T12:51:50Z</dcterms:created>
  <dcterms:modified xsi:type="dcterms:W3CDTF">2019-03-03T14:47:19Z</dcterms:modified>
</cp:coreProperties>
</file>