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58" r:id="rId3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48" y="-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AED42-88D4-4879-94E3-A41C0041E3C8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AB17A-572E-4B7C-8D6E-918CA4BD3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322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B17A-572E-4B7C-8D6E-918CA4BD309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860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713A-38E6-4A62-9329-23AB1F5FCABA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5069-B9A5-4EC2-A393-8A6607BDC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95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713A-38E6-4A62-9329-23AB1F5FCABA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5069-B9A5-4EC2-A393-8A6607BDC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114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713A-38E6-4A62-9329-23AB1F5FCABA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5069-B9A5-4EC2-A393-8A6607BDC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12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713A-38E6-4A62-9329-23AB1F5FCABA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5069-B9A5-4EC2-A393-8A6607BDC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39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713A-38E6-4A62-9329-23AB1F5FCABA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5069-B9A5-4EC2-A393-8A6607BDC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904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713A-38E6-4A62-9329-23AB1F5FCABA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5069-B9A5-4EC2-A393-8A6607BDC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999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713A-38E6-4A62-9329-23AB1F5FCABA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5069-B9A5-4EC2-A393-8A6607BDC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72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713A-38E6-4A62-9329-23AB1F5FCABA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5069-B9A5-4EC2-A393-8A6607BDC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092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713A-38E6-4A62-9329-23AB1F5FCABA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5069-B9A5-4EC2-A393-8A6607BDC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45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713A-38E6-4A62-9329-23AB1F5FCABA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5069-B9A5-4EC2-A393-8A6607BDC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760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713A-38E6-4A62-9329-23AB1F5FCABA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5069-B9A5-4EC2-A393-8A6607BDC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807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F713A-38E6-4A62-9329-23AB1F5FCABA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F5069-B9A5-4EC2-A393-8A6607BDC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08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ÐÐ°ÑÑÐ¸Ð½ÐºÐ¸ Ð¿Ð¾ Ð·Ð°Ð¿ÑÐ¾ÑÑ ÑÑÐ¼ Ð²Ð»Ð¸ÑÐ½Ð¸Ðµ Ð½Ð° ÐÐÐ¢ÐÐ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05" y="4603714"/>
            <a:ext cx="2416494" cy="193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ÐÐ°ÑÑÐ¸Ð½ÐºÐ¸ Ð¿Ð¾ Ð·Ð°Ð¿ÑÐ¾ÑÑ ÑÐ°Ð¼ÐºÐ¸ Ð´Ð»Ñ ÑÐµÐºÑÑ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21" y="166255"/>
            <a:ext cx="4640038" cy="656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 descr="ÐÐ°ÑÑÐ¸Ð½ÐºÐ¸ Ð¿Ð¾ Ð·Ð°Ð¿ÑÐ¾ÑÑ Ð±ÐµÑÑÑÐ¸ Ð½Ð° Ð¿ÑÐ¾Ð¸Ð·Ð²Ð¾Ð´ÑÑÐ²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654" y="3554807"/>
            <a:ext cx="2977161" cy="150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ÐÐ°ÑÑÐ¸Ð½ÐºÐ¸ Ð¿Ð¾ Ð·Ð°Ð¿ÑÐ¾ÑÑ ÑÐ°Ð¼ÐºÐ¸ Ð´Ð»Ñ ÑÐµÐºÑÑ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411" y="166255"/>
            <a:ext cx="4640038" cy="656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4" descr="ÐÐ°ÑÑÐ¸Ð½ÐºÐ¸ Ð¿Ð¾ Ð·Ð°Ð¿ÑÐ¾ÑÑ Ð·Ð²ÑÐº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5" b="14115"/>
          <a:stretch/>
        </p:blipFill>
        <p:spPr bwMode="auto">
          <a:xfrm>
            <a:off x="5448148" y="445092"/>
            <a:ext cx="3910172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59930" y="1659997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кологические проблемы шумового загрязнения среды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5298" y="2256327"/>
            <a:ext cx="37628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Чрезмерный шум — одна из важнейших проблем. Его вредное воздействие на организм совершается незаметно. Нарушения в организме обнаруживаются не сразу. К тому же организм против шума практически беззащитен. </a:t>
            </a:r>
            <a:endParaRPr lang="ru-RU" sz="1400" dirty="0"/>
          </a:p>
        </p:txBody>
      </p:sp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" t="18268" r="40602" b="81"/>
          <a:stretch/>
        </p:blipFill>
        <p:spPr bwMode="auto">
          <a:xfrm>
            <a:off x="1388543" y="530732"/>
            <a:ext cx="2402545" cy="250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2164157" y="1355999"/>
            <a:ext cx="926274" cy="92627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18180" y="1556540"/>
            <a:ext cx="10182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ШУМ</a:t>
            </a:r>
            <a:endParaRPr lang="ru-RU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62294" y="5014417"/>
            <a:ext cx="39101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Понижение слуха под влиянием шума, как правило, необратимо, </a:t>
            </a:r>
          </a:p>
          <a:p>
            <a:pPr algn="ctr"/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т. к. в основе лежит атрофия нервных элементов. Современная медицина не располагает лечебными средствами, способными восстановить погибшие или даже гибнущие нервные клетки.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0075" y="2988712"/>
            <a:ext cx="3848099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вы  хотите в подростковом возрасте иметь хороший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слух,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не страдать от тугоухости, переутомления, головной боли, депрессии, гипертонии, заболеваний сердечно-сосудистой системы, прислушайтесь ко всем  рекомендациям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58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Ð°ÑÑÐ¸Ð½ÐºÐ¸ Ð¿Ð¾ Ð·Ð°Ð¿ÑÐ¾ÑÑ ÑÐ°Ð¼ÐºÐ¸ Ð´Ð»Ñ ÑÐµÐºÑÑ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15" y="166255"/>
            <a:ext cx="4640038" cy="656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ÐÐ°ÑÑÐ¸Ð½ÐºÐ¸ Ð¿Ð¾ Ð·Ð°Ð¿ÑÐ¾ÑÑ ÑÐ°Ð¼ÐºÐ¸ Ð´Ð»Ñ ÑÐµÐºÑÑ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21" y="166255"/>
            <a:ext cx="4640038" cy="656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5706" y="1792823"/>
            <a:ext cx="1848838" cy="782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3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Не говорите слишком громко (не кричите) на переменах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71060" y="751707"/>
            <a:ext cx="2181713" cy="782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3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Отдыхайте в выходные дни на природе («слушайте тишину»).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6846" y="535696"/>
            <a:ext cx="302964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547801" y="519102"/>
            <a:ext cx="1496899" cy="1258898"/>
            <a:chOff x="547801" y="519102"/>
            <a:chExt cx="1978048" cy="1800000"/>
          </a:xfrm>
        </p:grpSpPr>
        <p:pic>
          <p:nvPicPr>
            <p:cNvPr id="8" name="Picture 8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801" y="519102"/>
              <a:ext cx="180000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1130436" y="565995"/>
              <a:ext cx="1181100" cy="438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35149" y="1927338"/>
              <a:ext cx="609600" cy="309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344749" y="1027292"/>
              <a:ext cx="1181100" cy="438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291967" y="858329"/>
            <a:ext cx="11811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48922" y="537075"/>
            <a:ext cx="34472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Хотите слышать будущее…</a:t>
            </a:r>
          </a:p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Прислушайтесь к        рекомендациям!</a:t>
            </a:r>
          </a:p>
        </p:txBody>
      </p:sp>
      <p:pic>
        <p:nvPicPr>
          <p:cNvPr id="21" name="Picture 10" descr="ÐÐ°ÑÑÐ¸Ð½ÐºÐ¸ Ð¿Ð¾ Ð·Ð°Ð¿ÑÐ¾ÑÑ Ð½Ð° Ð´Ð¸ÑÐºÐ¾ÑÐµÐºÐµ ÐºÐ¾Ð»Ð¾Ð½ÐºÐ¸ ÑÑÐ¼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0" t="379"/>
          <a:stretch/>
        </p:blipFill>
        <p:spPr bwMode="auto">
          <a:xfrm>
            <a:off x="2790501" y="3957311"/>
            <a:ext cx="1859629" cy="129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2689858" y="2968515"/>
            <a:ext cx="1924050" cy="764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3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Не включайте громко телевизор, музыкальные центры.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6618" y="3909408"/>
            <a:ext cx="2230933" cy="145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3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Не слушайте музыку через наушники продолжительное время, иначе с возрастом вы вынуждены будете пользоваться слуховыми аппаратами.</a:t>
            </a:r>
          </a:p>
        </p:txBody>
      </p:sp>
      <p:pic>
        <p:nvPicPr>
          <p:cNvPr id="25" name="Picture 14" descr="ÐÐ°ÑÑÐ¸Ð½ÐºÐ¸ Ð¿Ð¾ Ð·Ð°Ð¿ÑÐ¾ÑÑ Ð½Ð° Ð´Ð¸ÑÐºÐ¾ÑÐµÐºÐ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18" y="5363652"/>
            <a:ext cx="1920637" cy="120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2689858" y="5569439"/>
            <a:ext cx="2320322" cy="71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дискотеке постарайтесь находиться подальше от акустических колонок.</a:t>
            </a:r>
            <a:endParaRPr lang="ru-RU" sz="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Picture 16" descr="ÐÐ°ÑÑÐ¸Ð½ÐºÐ¸ Ð¿Ð¾ Ð·Ð°Ð¿ÑÐ¾ÑÑ ÑÐµÐ»ÐµÐ²Ð¸Ð·Ð¾Ñ Ð³ÑÐ¾Ð¼ÐºÐ¾ÑÑÑ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" r="6856"/>
          <a:stretch/>
        </p:blipFill>
        <p:spPr bwMode="auto">
          <a:xfrm>
            <a:off x="689578" y="2807592"/>
            <a:ext cx="1981200" cy="104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612" y="1720510"/>
            <a:ext cx="1813296" cy="117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5335503" y="2119681"/>
            <a:ext cx="2166511" cy="1242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3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Если ваша будущая профессия будет связана с шумным производством, используйте звукозащитные наушники или «</a:t>
            </a:r>
            <a:r>
              <a:rPr lang="ru-RU" sz="13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беруши</a:t>
            </a:r>
            <a:r>
              <a:rPr lang="ru-RU" sz="13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555196" y="3733340"/>
            <a:ext cx="1979329" cy="1242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3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Свой будущий дом защитите звукоизоляционными материалами и окружите «зеленой зоной».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406919" y="5649396"/>
            <a:ext cx="2376346" cy="55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3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Терпимо относитесь к людям с пониженным слухом.</a:t>
            </a:r>
            <a:endParaRPr lang="ru-RU" sz="1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Picture 1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559" y="583826"/>
            <a:ext cx="1828401" cy="121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957" y="2101941"/>
            <a:ext cx="1957918" cy="123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8" descr="ÐÐ°ÑÑÐ¸Ð½ÐºÐ¸ Ð¿Ð¾ Ð·Ð°Ð¿ÑÐ¾ÑÑ Ð´Ð¾Ð¼ Ñ Ð·ÐµÐ»ÐµÐ½Ð¾Ð¹ Ð·Ð¾Ð½Ð¾Ð¹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3"/>
          <a:stretch/>
        </p:blipFill>
        <p:spPr bwMode="auto">
          <a:xfrm>
            <a:off x="5406919" y="3778531"/>
            <a:ext cx="2113755" cy="138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0" descr="ÐÐ°ÑÑÐ¸Ð½ÐºÐ¸ Ð¿Ð¾ Ð·Ð°Ð¿ÑÐ¾ÑÑ Ð»ÑÐ´Ð¸ Ñ Ð¿Ð¾Ð½Ð¸Ð¶ÐµÐ½Ð½ÑÐ¼ ÑÐ»ÑÑÐ¾Ð¼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430" y="5051047"/>
            <a:ext cx="1567508" cy="138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26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221</Words>
  <Application>Microsoft Office PowerPoint</Application>
  <PresentationFormat>Лист A4 (210x297 мм)</PresentationFormat>
  <Paragraphs>17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Admin</cp:lastModifiedBy>
  <cp:revision>12</cp:revision>
  <dcterms:created xsi:type="dcterms:W3CDTF">2019-03-14T06:28:33Z</dcterms:created>
  <dcterms:modified xsi:type="dcterms:W3CDTF">2019-03-14T09:20:30Z</dcterms:modified>
</cp:coreProperties>
</file>